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326" r:id="rId2"/>
    <p:sldId id="327" r:id="rId3"/>
    <p:sldId id="328" r:id="rId4"/>
    <p:sldId id="329" r:id="rId5"/>
    <p:sldId id="285" r:id="rId6"/>
    <p:sldId id="279" r:id="rId7"/>
    <p:sldId id="278" r:id="rId8"/>
    <p:sldId id="276" r:id="rId9"/>
    <p:sldId id="298" r:id="rId10"/>
    <p:sldId id="280" r:id="rId11"/>
    <p:sldId id="297" r:id="rId12"/>
    <p:sldId id="330" r:id="rId13"/>
    <p:sldId id="331" r:id="rId14"/>
    <p:sldId id="33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1D7BF5-66BD-43A0-827B-889B54673EBB}">
          <p14:sldIdLst>
            <p14:sldId id="326"/>
            <p14:sldId id="327"/>
            <p14:sldId id="328"/>
            <p14:sldId id="329"/>
            <p14:sldId id="285"/>
            <p14:sldId id="279"/>
            <p14:sldId id="278"/>
            <p14:sldId id="276"/>
            <p14:sldId id="298"/>
            <p14:sldId id="280"/>
            <p14:sldId id="297"/>
            <p14:sldId id="330"/>
            <p14:sldId id="331"/>
            <p14:sldId id="332"/>
          </p14:sldIdLst>
        </p14:section>
        <p14:section name="Раздел без заголовка" id="{0B13A65E-282C-4875-B16E-548F1F5D5C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5313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0331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00529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4147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89503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8801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1457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7028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3024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6763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4003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0251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4743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633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0744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0411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5D30-142C-4B6D-9020-CCA30720F421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4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41;&#1054;&#1041;&#1065;&#1045;&#1053;&#1048;&#1045;%20&#1054;&#1055;&#1067;&#1058;&#1040;\&#1053;&#1045;%20&#1054;&#1041;&#1048;&#1046;&#1040;&#1049;&#1058;&#1045;%20&#1057;&#1058;&#1040;&#1056;&#1054;&#1057;&#1058;&#1068;\Vladimir-Troshin-quotA-gody-letyatquot-iz-hf-quotDobrovol_cyquot(muzofon.com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91808" y="3752057"/>
            <a:ext cx="3630291" cy="742124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30595" y="5036311"/>
            <a:ext cx="5826719" cy="160001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в подготовительной к школе группе «Пожилые люди»</a:t>
            </a:r>
          </a:p>
          <a:p>
            <a:pPr algn="l"/>
            <a:endParaRPr lang="ru-RU" dirty="0"/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воспитатель высшей квалификационной категории: Иванова О. Ю.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leks-lib.vld.muzkult.ru/media/2019/09/13/1262942515/3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789708" y="609600"/>
            <a:ext cx="7370619" cy="37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785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656287_p-1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0178">
            <a:off x="3628141" y="2999787"/>
            <a:ext cx="5318716" cy="3545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4022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3350">
            <a:off x="294909" y="452856"/>
            <a:ext cx="5274849" cy="350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Vladimir-Troshin-quotA-gody-letyatquot-iz-hf-quotDobrovol_cy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23316" y="63024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85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636" y="349135"/>
            <a:ext cx="7132320" cy="621792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Старые люди имеют право 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поучать, советовать. 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Умей уважать это моральное право»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В.А. Сухомлинский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star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7968" y="2510442"/>
            <a:ext cx="5220395" cy="3915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avatars.mds.yandex.net/get-zen_doc/49613/pub_59f8628ee86a9e5b4315e410_59f86300256d5ccbb271eca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3" y="362584"/>
            <a:ext cx="6259421" cy="59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422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.freepik.com/free-vector/_1308-25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4" y="106940"/>
            <a:ext cx="5962650" cy="6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626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2.depositphotos.com/1080148/5256/i/950/depositphotos_52566033-stock-photo-grandparents-and-grandchildren-in-autu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108364"/>
            <a:ext cx="6539345" cy="3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851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lo-jurjevo.cerkov.ru/files/2019/05/2019-05-20-14-5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48094"/>
            <a:ext cx="6913419" cy="31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rgo.ru/sites/default/files/styles/article_full/public/media/2019-09-19/image005_24.jpg?itok=sSXweK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6" y="3624622"/>
            <a:ext cx="2214708" cy="32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1.culture.ru/c/762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82" y="3867978"/>
            <a:ext cx="3700306" cy="248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31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-fotki.yandex.ru/get/9169/97833783.308/0_a7ecb_a8b2c3de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673"/>
            <a:ext cx="4117974" cy="48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ymtram.mashke.org/russia/kamensk_uralskiy/photos/kamensk24510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4" y="3536604"/>
            <a:ext cx="4221884" cy="25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033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239772/eecdba25-5a28-43ba-a193-d31bc1d1901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532909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llege.by/albums/2015/05/9may/02/images/image/victory-02-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2853413"/>
            <a:ext cx="4907684" cy="35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130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43" y="794819"/>
            <a:ext cx="7946966" cy="52928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006" y="5187142"/>
            <a:ext cx="7265325" cy="1670858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 </a:t>
            </a:r>
            <a:r>
              <a:rPr lang="ru-RU" sz="6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июня 1992 года Президиум Верховного Совета Российской Федерации постановил поддержать мировую инициативу и объявил 1 октября Днем пожилых людей, не только мировым, но и нашим отечественным праздником.</a:t>
            </a:r>
          </a:p>
          <a:p>
            <a:pPr fontAlgn="base"/>
            <a:r>
              <a:rPr lang="ru-RU" sz="6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fontAlgn="base"/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317493"/>
            <a:ext cx="6815002" cy="48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55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р\Связь поколеий\в сборник\92161911_1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3" y="0"/>
            <a:ext cx="880654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4793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_fc17b6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3" y="217714"/>
            <a:ext cx="6792686" cy="576943"/>
          </a:xfrm>
        </p:spPr>
        <p:txBody>
          <a:bodyPr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412" y="0"/>
            <a:ext cx="6417424" cy="432261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5400" b="1" i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5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«НЕ ОБИЖАЙТЕ СТАРОСТЬ!»</a:t>
            </a:r>
          </a:p>
          <a:p>
            <a:pPr algn="ctr"/>
            <a:endParaRPr lang="ru-RU" sz="5400" b="1" i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5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2607" y="5970243"/>
            <a:ext cx="6592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ОКУ «Курский Центр для несовершеннолетних» </a:t>
            </a:r>
            <a:endParaRPr lang="ru-RU" sz="105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Подготовил: воспитатель Киряева Людмила Сергеевна</a:t>
            </a:r>
            <a:endParaRPr lang="ru-RU" sz="2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320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9146">
            <a:off x="3824792" y="623612"/>
            <a:ext cx="5068614" cy="337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KVI_topcourse_news_12-201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8280">
            <a:off x="382577" y="2844406"/>
            <a:ext cx="4676313" cy="3515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89</Words>
  <Application>Microsoft Office PowerPoint</Application>
  <PresentationFormat>Экран (4:3)</PresentationFormat>
  <Paragraphs>22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Monotype Corsiva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52</cp:revision>
  <dcterms:created xsi:type="dcterms:W3CDTF">2014-10-09T09:36:04Z</dcterms:created>
  <dcterms:modified xsi:type="dcterms:W3CDTF">2019-09-29T11:23:02Z</dcterms:modified>
</cp:coreProperties>
</file>